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1C18-6468-4112-9B3D-912905EF59B9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332656"/>
          <a:ext cx="8352927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074991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697"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ciseau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764704"/>
            <a:ext cx="2143125" cy="2143125"/>
          </a:xfrm>
          <a:prstGeom prst="rect">
            <a:avLst/>
          </a:prstGeom>
        </p:spPr>
      </p:pic>
      <p:pic>
        <p:nvPicPr>
          <p:cNvPr id="6" name="Image 5" descr="car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052736"/>
            <a:ext cx="2266950" cy="2009775"/>
          </a:xfrm>
          <a:prstGeom prst="rect">
            <a:avLst/>
          </a:prstGeom>
        </p:spPr>
      </p:pic>
      <p:pic>
        <p:nvPicPr>
          <p:cNvPr id="7" name="Image 6" descr="cahi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836712"/>
            <a:ext cx="2143125" cy="2143125"/>
          </a:xfrm>
          <a:prstGeom prst="rect">
            <a:avLst/>
          </a:prstGeom>
        </p:spPr>
      </p:pic>
      <p:pic>
        <p:nvPicPr>
          <p:cNvPr id="11" name="Image 10" descr="co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3789040"/>
            <a:ext cx="2095500" cy="2095500"/>
          </a:xfrm>
          <a:prstGeom prst="rect">
            <a:avLst/>
          </a:prstGeom>
        </p:spPr>
      </p:pic>
      <p:pic>
        <p:nvPicPr>
          <p:cNvPr id="12" name="Image 11" descr="crayon à papi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1880" y="4077072"/>
            <a:ext cx="1905000" cy="1905000"/>
          </a:xfrm>
          <a:prstGeom prst="rect">
            <a:avLst/>
          </a:prstGeom>
        </p:spPr>
      </p:pic>
      <p:pic>
        <p:nvPicPr>
          <p:cNvPr id="13" name="Image 12" descr="gomm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56176" y="4005064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332656"/>
          <a:ext cx="8352927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074991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697"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ciseau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764704"/>
            <a:ext cx="2143125" cy="2143125"/>
          </a:xfrm>
          <a:prstGeom prst="rect">
            <a:avLst/>
          </a:prstGeom>
        </p:spPr>
      </p:pic>
      <p:pic>
        <p:nvPicPr>
          <p:cNvPr id="6" name="Image 5" descr="car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052736"/>
            <a:ext cx="2266950" cy="2009775"/>
          </a:xfrm>
          <a:prstGeom prst="rect">
            <a:avLst/>
          </a:prstGeom>
        </p:spPr>
      </p:pic>
      <p:pic>
        <p:nvPicPr>
          <p:cNvPr id="7" name="Image 6" descr="cahi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836712"/>
            <a:ext cx="2143125" cy="2143125"/>
          </a:xfrm>
          <a:prstGeom prst="rect">
            <a:avLst/>
          </a:prstGeom>
        </p:spPr>
      </p:pic>
      <p:pic>
        <p:nvPicPr>
          <p:cNvPr id="11" name="Image 10" descr="co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3789040"/>
            <a:ext cx="2095500" cy="2095500"/>
          </a:xfrm>
          <a:prstGeom prst="rect">
            <a:avLst/>
          </a:prstGeom>
        </p:spPr>
      </p:pic>
      <p:pic>
        <p:nvPicPr>
          <p:cNvPr id="12" name="Image 11" descr="crayon à papi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1880" y="4077072"/>
            <a:ext cx="1905000" cy="1905000"/>
          </a:xfrm>
          <a:prstGeom prst="rect">
            <a:avLst/>
          </a:prstGeom>
        </p:spPr>
      </p:pic>
      <p:pic>
        <p:nvPicPr>
          <p:cNvPr id="13" name="Image 12" descr="gomm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56176" y="4005064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332656"/>
          <a:ext cx="8352927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074991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697"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 descr="co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789040"/>
            <a:ext cx="2095500" cy="2095500"/>
          </a:xfrm>
          <a:prstGeom prst="rect">
            <a:avLst/>
          </a:prstGeom>
        </p:spPr>
      </p:pic>
      <p:pic>
        <p:nvPicPr>
          <p:cNvPr id="12" name="Image 11" descr="crayon à papi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077072"/>
            <a:ext cx="1905000" cy="1905000"/>
          </a:xfrm>
          <a:prstGeom prst="rect">
            <a:avLst/>
          </a:prstGeom>
        </p:spPr>
      </p:pic>
      <p:pic>
        <p:nvPicPr>
          <p:cNvPr id="13" name="Image 12" descr="gom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005064"/>
            <a:ext cx="2466975" cy="1847850"/>
          </a:xfrm>
          <a:prstGeom prst="rect">
            <a:avLst/>
          </a:prstGeom>
        </p:spPr>
      </p:pic>
      <p:pic>
        <p:nvPicPr>
          <p:cNvPr id="14" name="Image 13" descr="agend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764704"/>
            <a:ext cx="2320258" cy="2088232"/>
          </a:xfrm>
          <a:prstGeom prst="rect">
            <a:avLst/>
          </a:prstGeom>
        </p:spPr>
      </p:pic>
      <p:pic>
        <p:nvPicPr>
          <p:cNvPr id="15" name="Image 14" descr="cahier de texte 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5856" y="764704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332656"/>
          <a:ext cx="8352927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074991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697"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livre de le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92696"/>
            <a:ext cx="1847850" cy="2476500"/>
          </a:xfrm>
          <a:prstGeom prst="rect">
            <a:avLst/>
          </a:prstGeom>
        </p:spPr>
      </p:pic>
      <p:pic>
        <p:nvPicPr>
          <p:cNvPr id="6" name="Image 5" descr="règ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908720"/>
            <a:ext cx="2143125" cy="2143125"/>
          </a:xfrm>
          <a:prstGeom prst="rect">
            <a:avLst/>
          </a:prstGeom>
        </p:spPr>
      </p:pic>
      <p:pic>
        <p:nvPicPr>
          <p:cNvPr id="7" name="Image 6" descr="stylo rou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980728"/>
            <a:ext cx="2143125" cy="2143125"/>
          </a:xfrm>
          <a:prstGeom prst="rect">
            <a:avLst/>
          </a:prstGeom>
        </p:spPr>
      </p:pic>
      <p:pic>
        <p:nvPicPr>
          <p:cNvPr id="8" name="Image 7" descr="styl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861048"/>
            <a:ext cx="2304256" cy="2304256"/>
          </a:xfrm>
          <a:prstGeom prst="rect">
            <a:avLst/>
          </a:prstGeom>
        </p:spPr>
      </p:pic>
      <p:pic>
        <p:nvPicPr>
          <p:cNvPr id="9" name="Image 8" descr="taille crayon jaun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1880" y="4077072"/>
            <a:ext cx="2143125" cy="2143125"/>
          </a:xfrm>
          <a:prstGeom prst="rect">
            <a:avLst/>
          </a:prstGeom>
        </p:spPr>
      </p:pic>
      <p:pic>
        <p:nvPicPr>
          <p:cNvPr id="10" name="Image 9" descr="trouss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37170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332656"/>
          <a:ext cx="8352927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074991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697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trous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764704"/>
            <a:ext cx="2304256" cy="2304256"/>
          </a:xfrm>
          <a:prstGeom prst="rect">
            <a:avLst/>
          </a:prstGeom>
        </p:spPr>
      </p:pic>
      <p:pic>
        <p:nvPicPr>
          <p:cNvPr id="6" name="Image 5" descr="ve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052736"/>
            <a:ext cx="2281436" cy="2052407"/>
          </a:xfrm>
          <a:prstGeom prst="rect">
            <a:avLst/>
          </a:prstGeom>
        </p:spPr>
      </p:pic>
      <p:pic>
        <p:nvPicPr>
          <p:cNvPr id="7" name="Image 6" descr="crayons couleu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052736"/>
            <a:ext cx="2476500" cy="1847850"/>
          </a:xfrm>
          <a:prstGeom prst="rect">
            <a:avLst/>
          </a:prstGeom>
        </p:spPr>
      </p:pic>
      <p:pic>
        <p:nvPicPr>
          <p:cNvPr id="8" name="Image 7" descr="styo feutr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3933056"/>
            <a:ext cx="2362200" cy="1943100"/>
          </a:xfrm>
          <a:prstGeom prst="rect">
            <a:avLst/>
          </a:prstGeom>
        </p:spPr>
      </p:pic>
      <p:pic>
        <p:nvPicPr>
          <p:cNvPr id="9" name="Image 8" descr="taille cray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4005064"/>
            <a:ext cx="2095500" cy="2095500"/>
          </a:xfrm>
          <a:prstGeom prst="rect">
            <a:avLst/>
          </a:prstGeom>
        </p:spPr>
      </p:pic>
      <p:pic>
        <p:nvPicPr>
          <p:cNvPr id="10" name="Image 9" descr="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9" y="3861048"/>
            <a:ext cx="2448272" cy="20220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blandine</dc:creator>
  <cp:lastModifiedBy>blandine</cp:lastModifiedBy>
  <cp:revision>4</cp:revision>
  <dcterms:created xsi:type="dcterms:W3CDTF">2012-05-20T09:47:08Z</dcterms:created>
  <dcterms:modified xsi:type="dcterms:W3CDTF">2013-09-08T22:32:36Z</dcterms:modified>
</cp:coreProperties>
</file>