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13/11/2014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13/11/2014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13/11/2014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13/11/2014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13/11/2014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13/11/2014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13/11/2014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13/11/2014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13/11/2014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13/11/2014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1C18-6468-4112-9B3D-912905EF59B9}" type="datetimeFigureOut">
              <a:rPr lang="fr-FR" smtClean="0"/>
              <a:pPr/>
              <a:t>13/11/2014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1C18-6468-4112-9B3D-912905EF59B9}" type="datetimeFigureOut">
              <a:rPr lang="fr-FR" smtClean="0"/>
              <a:pPr/>
              <a:t>13/11/2014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16A3B-F6AC-4E6B-9F99-DFB3C10394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22.jpeg"/><Relationship Id="rId7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14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8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7" y="332656"/>
          <a:ext cx="8352927" cy="61926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3074991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697"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 descr="ciseau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1" y="404665"/>
            <a:ext cx="1728192" cy="1728192"/>
          </a:xfrm>
          <a:prstGeom prst="rect">
            <a:avLst/>
          </a:prstGeom>
        </p:spPr>
      </p:pic>
      <p:pic>
        <p:nvPicPr>
          <p:cNvPr id="6" name="Image 5" descr="carta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476672"/>
            <a:ext cx="1584176" cy="1404459"/>
          </a:xfrm>
          <a:prstGeom prst="rect">
            <a:avLst/>
          </a:prstGeom>
        </p:spPr>
      </p:pic>
      <p:pic>
        <p:nvPicPr>
          <p:cNvPr id="7" name="Image 6" descr="cahi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476672"/>
            <a:ext cx="1512168" cy="1512168"/>
          </a:xfrm>
          <a:prstGeom prst="rect">
            <a:avLst/>
          </a:prstGeom>
        </p:spPr>
      </p:pic>
      <p:pic>
        <p:nvPicPr>
          <p:cNvPr id="11" name="Image 10" descr="col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3573016"/>
            <a:ext cx="1008112" cy="1008112"/>
          </a:xfrm>
          <a:prstGeom prst="rect">
            <a:avLst/>
          </a:prstGeom>
        </p:spPr>
      </p:pic>
      <p:pic>
        <p:nvPicPr>
          <p:cNvPr id="12" name="Image 11" descr="crayon à papi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9872" y="3573016"/>
            <a:ext cx="1008112" cy="1008112"/>
          </a:xfrm>
          <a:prstGeom prst="rect">
            <a:avLst/>
          </a:prstGeom>
        </p:spPr>
      </p:pic>
      <p:pic>
        <p:nvPicPr>
          <p:cNvPr id="13" name="Image 12" descr="gomm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28184" y="3429000"/>
            <a:ext cx="1249747" cy="936104"/>
          </a:xfrm>
          <a:prstGeom prst="rect">
            <a:avLst/>
          </a:prstGeom>
        </p:spPr>
      </p:pic>
      <p:pic>
        <p:nvPicPr>
          <p:cNvPr id="1026" name="Picture 2" descr="F:\données du PC portable\mes documents sur D\Clin\vocabulaire\ecole\le matériel d'école\jeux à manipuler\matériel école\ciseaux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888772">
            <a:off x="789548" y="1662770"/>
            <a:ext cx="1610519" cy="1610519"/>
          </a:xfrm>
          <a:prstGeom prst="rect">
            <a:avLst/>
          </a:prstGeom>
          <a:noFill/>
        </p:spPr>
      </p:pic>
      <p:pic>
        <p:nvPicPr>
          <p:cNvPr id="1027" name="Picture 3" descr="F:\données du PC portable\mes documents sur D\Clin\vocabulaire\ecole\le matériel d'école\jeux à manipuler\matériel école\c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9992" y="1628800"/>
            <a:ext cx="1392361" cy="1149967"/>
          </a:xfrm>
          <a:prstGeom prst="rect">
            <a:avLst/>
          </a:prstGeom>
          <a:noFill/>
        </p:spPr>
      </p:pic>
      <p:pic>
        <p:nvPicPr>
          <p:cNvPr id="1028" name="Picture 4" descr="F:\données du PC portable\mes documents sur D\Clin\vocabulaire\ecole\le matériel d'école\jeux à manipuler\matériel école\cartable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1988840"/>
            <a:ext cx="1157858" cy="1122310"/>
          </a:xfrm>
          <a:prstGeom prst="rect">
            <a:avLst/>
          </a:prstGeom>
          <a:noFill/>
        </p:spPr>
      </p:pic>
      <p:pic>
        <p:nvPicPr>
          <p:cNvPr id="1029" name="Picture 5" descr="F:\données du PC portable\mes documents sur D\Clin\vocabulaire\ecole\le matériel d'école\jeux à manipuler\matériel école\cahier2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36296" y="476672"/>
            <a:ext cx="1512168" cy="1512168"/>
          </a:xfrm>
          <a:prstGeom prst="rect">
            <a:avLst/>
          </a:prstGeom>
          <a:noFill/>
        </p:spPr>
      </p:pic>
      <p:pic>
        <p:nvPicPr>
          <p:cNvPr id="15" name="Image 14" descr="col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35696" y="5013176"/>
            <a:ext cx="1224136" cy="1224136"/>
          </a:xfrm>
          <a:prstGeom prst="rect">
            <a:avLst/>
          </a:prstGeom>
        </p:spPr>
      </p:pic>
      <p:pic>
        <p:nvPicPr>
          <p:cNvPr id="16" name="Image 15" descr="col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4941168"/>
            <a:ext cx="1224136" cy="1224136"/>
          </a:xfrm>
          <a:prstGeom prst="rect">
            <a:avLst/>
          </a:prstGeom>
        </p:spPr>
      </p:pic>
      <p:pic>
        <p:nvPicPr>
          <p:cNvPr id="17" name="Image 16" descr="col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1720" y="3933056"/>
            <a:ext cx="838944" cy="838944"/>
          </a:xfrm>
          <a:prstGeom prst="rect">
            <a:avLst/>
          </a:prstGeom>
        </p:spPr>
      </p:pic>
      <p:pic>
        <p:nvPicPr>
          <p:cNvPr id="18" name="Image 17" descr="col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3648" y="3789040"/>
            <a:ext cx="936104" cy="936104"/>
          </a:xfrm>
          <a:prstGeom prst="rect">
            <a:avLst/>
          </a:prstGeom>
        </p:spPr>
      </p:pic>
      <p:pic>
        <p:nvPicPr>
          <p:cNvPr id="19" name="Image 18" descr="col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5157192"/>
            <a:ext cx="792088" cy="936104"/>
          </a:xfrm>
          <a:prstGeom prst="rect">
            <a:avLst/>
          </a:prstGeom>
        </p:spPr>
      </p:pic>
      <p:pic>
        <p:nvPicPr>
          <p:cNvPr id="20" name="Image 19" descr="crayon à papi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3098846">
            <a:off x="4551199" y="3668386"/>
            <a:ext cx="960765" cy="960765"/>
          </a:xfrm>
          <a:prstGeom prst="rect">
            <a:avLst/>
          </a:prstGeom>
        </p:spPr>
      </p:pic>
      <p:pic>
        <p:nvPicPr>
          <p:cNvPr id="21" name="Image 20" descr="crayon à papi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95936" y="4725144"/>
            <a:ext cx="1080120" cy="1080120"/>
          </a:xfrm>
          <a:prstGeom prst="rect">
            <a:avLst/>
          </a:prstGeom>
        </p:spPr>
      </p:pic>
      <p:pic>
        <p:nvPicPr>
          <p:cNvPr id="1030" name="Picture 6" descr="F:\données du PC portable\mes documents sur D\Clin\vocabulaire\ecole\le matériel d'école\jeux à manipuler\matériel école\gomme1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28184" y="4725144"/>
            <a:ext cx="1591444" cy="1591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7" y="332656"/>
          <a:ext cx="8352927" cy="61926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3074991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697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F:\données du PC portable\mes documents sur D\Clin\vocabulaire\ecole\le matériel d'école\jeux à manipuler\matériel école\cahi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2520280" cy="2520280"/>
          </a:xfrm>
          <a:prstGeom prst="rect">
            <a:avLst/>
          </a:prstGeom>
          <a:noFill/>
        </p:spPr>
      </p:pic>
      <p:pic>
        <p:nvPicPr>
          <p:cNvPr id="14" name="Image 13" descr="taille cray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620688"/>
            <a:ext cx="936104" cy="936104"/>
          </a:xfrm>
          <a:prstGeom prst="rect">
            <a:avLst/>
          </a:prstGeom>
        </p:spPr>
      </p:pic>
      <p:pic>
        <p:nvPicPr>
          <p:cNvPr id="15" name="Image 14" descr="taille cray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692696"/>
            <a:ext cx="936104" cy="936104"/>
          </a:xfrm>
          <a:prstGeom prst="rect">
            <a:avLst/>
          </a:prstGeom>
        </p:spPr>
      </p:pic>
      <p:pic>
        <p:nvPicPr>
          <p:cNvPr id="16" name="Image 15" descr="taille cray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1772816"/>
            <a:ext cx="1080120" cy="1080120"/>
          </a:xfrm>
          <a:prstGeom prst="rect">
            <a:avLst/>
          </a:prstGeom>
        </p:spPr>
      </p:pic>
      <p:pic>
        <p:nvPicPr>
          <p:cNvPr id="17" name="Image 16" descr="taille cray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132856"/>
            <a:ext cx="1080120" cy="1080120"/>
          </a:xfrm>
          <a:prstGeom prst="rect">
            <a:avLst/>
          </a:prstGeom>
        </p:spPr>
      </p:pic>
      <p:pic>
        <p:nvPicPr>
          <p:cNvPr id="18" name="Image 17" descr="styl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645024"/>
            <a:ext cx="1080120" cy="1080120"/>
          </a:xfrm>
          <a:prstGeom prst="rect">
            <a:avLst/>
          </a:prstGeom>
        </p:spPr>
      </p:pic>
      <p:pic>
        <p:nvPicPr>
          <p:cNvPr id="19" name="Image 18" descr="stylo roug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3717032"/>
            <a:ext cx="1296144" cy="1296144"/>
          </a:xfrm>
          <a:prstGeom prst="rect">
            <a:avLst/>
          </a:prstGeom>
        </p:spPr>
      </p:pic>
      <p:pic>
        <p:nvPicPr>
          <p:cNvPr id="20" name="Image 19" descr="règ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5856" y="3501008"/>
            <a:ext cx="1512168" cy="1512168"/>
          </a:xfrm>
          <a:prstGeom prst="rect">
            <a:avLst/>
          </a:prstGeom>
        </p:spPr>
      </p:pic>
      <p:pic>
        <p:nvPicPr>
          <p:cNvPr id="21" name="Image 20" descr="règ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6016" y="3789040"/>
            <a:ext cx="1224136" cy="1224136"/>
          </a:xfrm>
          <a:prstGeom prst="rect">
            <a:avLst/>
          </a:prstGeom>
        </p:spPr>
      </p:pic>
      <p:pic>
        <p:nvPicPr>
          <p:cNvPr id="22" name="Image 21" descr="règ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91880" y="5013176"/>
            <a:ext cx="1368152" cy="1368152"/>
          </a:xfrm>
          <a:prstGeom prst="rect">
            <a:avLst/>
          </a:prstGeom>
        </p:spPr>
      </p:pic>
      <p:pic>
        <p:nvPicPr>
          <p:cNvPr id="2051" name="Picture 3" descr="F:\données du PC portable\mes documents sur D\Clin\vocabulaire\ecole\le matériel d'école\jeux à manipuler\matériel école\ver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5013176"/>
            <a:ext cx="2071958" cy="1519436"/>
          </a:xfrm>
          <a:prstGeom prst="rect">
            <a:avLst/>
          </a:prstGeom>
          <a:noFill/>
        </p:spPr>
      </p:pic>
      <p:pic>
        <p:nvPicPr>
          <p:cNvPr id="23" name="Image 22" descr="livre de lectur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56176" y="3429000"/>
            <a:ext cx="1182039" cy="1584176"/>
          </a:xfrm>
          <a:prstGeom prst="rect">
            <a:avLst/>
          </a:prstGeom>
        </p:spPr>
      </p:pic>
      <p:pic>
        <p:nvPicPr>
          <p:cNvPr id="24" name="Image 23" descr="livre de lectur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8224" y="3789040"/>
            <a:ext cx="1235768" cy="1656184"/>
          </a:xfrm>
          <a:prstGeom prst="rect">
            <a:avLst/>
          </a:prstGeom>
        </p:spPr>
      </p:pic>
      <p:pic>
        <p:nvPicPr>
          <p:cNvPr id="25" name="Image 24" descr="livre de lectur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52320" y="4509120"/>
            <a:ext cx="1182039" cy="1584176"/>
          </a:xfrm>
          <a:prstGeom prst="rect">
            <a:avLst/>
          </a:prstGeom>
        </p:spPr>
      </p:pic>
      <p:pic>
        <p:nvPicPr>
          <p:cNvPr id="26" name="Image 25" descr="livre de lectur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56176" y="4653136"/>
            <a:ext cx="1289497" cy="1728192"/>
          </a:xfrm>
          <a:prstGeom prst="rect">
            <a:avLst/>
          </a:prstGeom>
        </p:spPr>
      </p:pic>
      <p:pic>
        <p:nvPicPr>
          <p:cNvPr id="27" name="Image 26" descr="trouss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56176" y="404664"/>
            <a:ext cx="1224136" cy="1224136"/>
          </a:xfrm>
          <a:prstGeom prst="rect">
            <a:avLst/>
          </a:prstGeom>
        </p:spPr>
      </p:pic>
      <p:pic>
        <p:nvPicPr>
          <p:cNvPr id="2052" name="Picture 4" descr="F:\données du PC portable\mes documents sur D\Clin\vocabulaire\ecole\le matériel d'école\jeux à manipuler\matériel école\trousse3.jpg"/>
          <p:cNvPicPr>
            <a:picLocks noChangeAspect="1" noChangeArrowheads="1"/>
          </p:cNvPicPr>
          <p:nvPr/>
        </p:nvPicPr>
        <p:blipFill>
          <a:blip r:embed="rId10" cstate="print"/>
          <a:srcRect t="25000" b="25000"/>
          <a:stretch>
            <a:fillRect/>
          </a:stretch>
        </p:blipFill>
        <p:spPr bwMode="auto">
          <a:xfrm>
            <a:off x="6156176" y="1412776"/>
            <a:ext cx="1798409" cy="720080"/>
          </a:xfrm>
          <a:prstGeom prst="rect">
            <a:avLst/>
          </a:prstGeom>
          <a:noFill/>
        </p:spPr>
      </p:pic>
      <p:pic>
        <p:nvPicPr>
          <p:cNvPr id="2053" name="Picture 5" descr="F:\données du PC portable\mes documents sur D\Clin\vocabulaire\ecole\le matériel d'école\jeux à manipuler\matériel école\trousse2.jpg"/>
          <p:cNvPicPr>
            <a:picLocks noChangeAspect="1" noChangeArrowheads="1"/>
          </p:cNvPicPr>
          <p:nvPr/>
        </p:nvPicPr>
        <p:blipFill>
          <a:blip r:embed="rId11" cstate="print"/>
          <a:srcRect t="23520" b="26081"/>
          <a:stretch>
            <a:fillRect/>
          </a:stretch>
        </p:blipFill>
        <p:spPr bwMode="auto">
          <a:xfrm>
            <a:off x="6300192" y="2132856"/>
            <a:ext cx="2143125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7" y="332656"/>
          <a:ext cx="8352927" cy="61926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3074991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697"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Image 11" descr="crayon à pap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717032"/>
            <a:ext cx="1440160" cy="1440160"/>
          </a:xfrm>
          <a:prstGeom prst="rect">
            <a:avLst/>
          </a:prstGeom>
        </p:spPr>
      </p:pic>
      <p:pic>
        <p:nvPicPr>
          <p:cNvPr id="10" name="Image 9" descr="crayon à pap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103067">
            <a:off x="4283174" y="4724349"/>
            <a:ext cx="1305493" cy="1305493"/>
          </a:xfrm>
          <a:prstGeom prst="rect">
            <a:avLst/>
          </a:prstGeom>
        </p:spPr>
      </p:pic>
      <p:pic>
        <p:nvPicPr>
          <p:cNvPr id="16" name="Image 15" descr="crayon à pap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933056"/>
            <a:ext cx="864096" cy="1224136"/>
          </a:xfrm>
          <a:prstGeom prst="rect">
            <a:avLst/>
          </a:prstGeom>
        </p:spPr>
      </p:pic>
      <p:pic>
        <p:nvPicPr>
          <p:cNvPr id="3074" name="Picture 2" descr="F:\données du PC portable\mes documents sur D\Clin\vocabulaire\ecole\le matériel d'école\jeux à manipuler\matériel école\crayon a papie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9" y="692697"/>
            <a:ext cx="2088232" cy="2088232"/>
          </a:xfrm>
          <a:prstGeom prst="rect">
            <a:avLst/>
          </a:prstGeom>
          <a:noFill/>
        </p:spPr>
      </p:pic>
      <p:pic>
        <p:nvPicPr>
          <p:cNvPr id="3075" name="Picture 3" descr="F:\données du PC portable\mes documents sur D\Clin\vocabulaire\ecole\le matériel d'école\jeux à manipuler\matériel école\surligneur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764704"/>
            <a:ext cx="2390775" cy="1914525"/>
          </a:xfrm>
          <a:prstGeom prst="rect">
            <a:avLst/>
          </a:prstGeom>
          <a:noFill/>
        </p:spPr>
      </p:pic>
      <p:pic>
        <p:nvPicPr>
          <p:cNvPr id="3076" name="Picture 4" descr="F:\données du PC portable\mes documents sur D\Clin\vocabulaire\ecole\le matériel d'école\jeux à manipuler\matériel école\surligneur 2.jpg"/>
          <p:cNvPicPr>
            <a:picLocks noChangeAspect="1" noChangeArrowheads="1"/>
          </p:cNvPicPr>
          <p:nvPr/>
        </p:nvPicPr>
        <p:blipFill>
          <a:blip r:embed="rId4" cstate="print"/>
          <a:srcRect l="10845" t="27433" r="7833" b="27433"/>
          <a:stretch>
            <a:fillRect/>
          </a:stretch>
        </p:blipFill>
        <p:spPr bwMode="auto">
          <a:xfrm rot="19987410">
            <a:off x="3264056" y="594517"/>
            <a:ext cx="1296144" cy="576064"/>
          </a:xfrm>
          <a:prstGeom prst="rect">
            <a:avLst/>
          </a:prstGeom>
          <a:noFill/>
        </p:spPr>
      </p:pic>
      <p:pic>
        <p:nvPicPr>
          <p:cNvPr id="17" name="Picture 4" descr="F:\données du PC portable\mes documents sur D\Clin\vocabulaire\ecole\le matériel d'école\jeux à manipuler\matériel école\surligneur 2.jpg"/>
          <p:cNvPicPr>
            <a:picLocks noChangeAspect="1" noChangeArrowheads="1"/>
          </p:cNvPicPr>
          <p:nvPr/>
        </p:nvPicPr>
        <p:blipFill>
          <a:blip r:embed="rId4" cstate="print"/>
          <a:srcRect l="10845" t="27433" r="7833" b="27433"/>
          <a:stretch>
            <a:fillRect/>
          </a:stretch>
        </p:blipFill>
        <p:spPr bwMode="auto">
          <a:xfrm rot="19588333">
            <a:off x="3915962" y="827469"/>
            <a:ext cx="1619219" cy="719653"/>
          </a:xfrm>
          <a:prstGeom prst="rect">
            <a:avLst/>
          </a:prstGeom>
          <a:noFill/>
        </p:spPr>
      </p:pic>
      <p:pic>
        <p:nvPicPr>
          <p:cNvPr id="18" name="Picture 4" descr="F:\données du PC portable\mes documents sur D\Clin\vocabulaire\ecole\le matériel d'école\jeux à manipuler\matériel école\surligneur 2.jpg"/>
          <p:cNvPicPr>
            <a:picLocks noChangeAspect="1" noChangeArrowheads="1"/>
          </p:cNvPicPr>
          <p:nvPr/>
        </p:nvPicPr>
        <p:blipFill>
          <a:blip r:embed="rId4" cstate="print"/>
          <a:srcRect l="10845" t="27433" r="7833" b="27433"/>
          <a:stretch>
            <a:fillRect/>
          </a:stretch>
        </p:blipFill>
        <p:spPr bwMode="auto">
          <a:xfrm rot="20413341">
            <a:off x="3850523" y="1788981"/>
            <a:ext cx="1545095" cy="686709"/>
          </a:xfrm>
          <a:prstGeom prst="rect">
            <a:avLst/>
          </a:prstGeom>
          <a:noFill/>
        </p:spPr>
      </p:pic>
      <p:pic>
        <p:nvPicPr>
          <p:cNvPr id="20" name="Picture 4" descr="F:\données du PC portable\mes documents sur D\Clin\vocabulaire\ecole\le matériel d'école\jeux à manipuler\matériel école\surligneur 2.jpg"/>
          <p:cNvPicPr>
            <a:picLocks noChangeAspect="1" noChangeArrowheads="1"/>
          </p:cNvPicPr>
          <p:nvPr/>
        </p:nvPicPr>
        <p:blipFill>
          <a:blip r:embed="rId4" cstate="print"/>
          <a:srcRect l="10845" t="27433" r="7833" b="27433"/>
          <a:stretch>
            <a:fillRect/>
          </a:stretch>
        </p:blipFill>
        <p:spPr bwMode="auto">
          <a:xfrm>
            <a:off x="3491880" y="2564904"/>
            <a:ext cx="1620180" cy="720080"/>
          </a:xfrm>
          <a:prstGeom prst="rect">
            <a:avLst/>
          </a:prstGeom>
          <a:noFill/>
        </p:spPr>
      </p:pic>
      <p:pic>
        <p:nvPicPr>
          <p:cNvPr id="3077" name="Picture 5" descr="F:\données du PC portable\mes documents sur D\Clin\vocabulaire\ecole\le matériel d'école\jeux à manipuler\matériel école\stylo feutres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789040"/>
            <a:ext cx="2330259" cy="2160240"/>
          </a:xfrm>
          <a:prstGeom prst="rect">
            <a:avLst/>
          </a:prstGeom>
          <a:noFill/>
        </p:spPr>
      </p:pic>
      <p:pic>
        <p:nvPicPr>
          <p:cNvPr id="21" name="Image 20" descr="règ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16216" y="3573016"/>
            <a:ext cx="1728192" cy="1728192"/>
          </a:xfrm>
          <a:prstGeom prst="rect">
            <a:avLst/>
          </a:prstGeom>
        </p:spPr>
      </p:pic>
      <p:pic>
        <p:nvPicPr>
          <p:cNvPr id="22" name="Image 21" descr="coll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80312" y="5085184"/>
            <a:ext cx="1224136" cy="1224136"/>
          </a:xfrm>
          <a:prstGeom prst="rect">
            <a:avLst/>
          </a:prstGeom>
        </p:spPr>
      </p:pic>
      <p:pic>
        <p:nvPicPr>
          <p:cNvPr id="23" name="Image 22" descr="stylo roug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44208" y="5157192"/>
            <a:ext cx="1224136" cy="12241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7" y="332656"/>
          <a:ext cx="8352927" cy="61926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3074991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697"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 descr="livre de le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692696"/>
            <a:ext cx="1847850" cy="2476500"/>
          </a:xfrm>
          <a:prstGeom prst="rect">
            <a:avLst/>
          </a:prstGeom>
        </p:spPr>
      </p:pic>
      <p:pic>
        <p:nvPicPr>
          <p:cNvPr id="6" name="Image 5" descr="règ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908720"/>
            <a:ext cx="2143125" cy="2143125"/>
          </a:xfrm>
          <a:prstGeom prst="rect">
            <a:avLst/>
          </a:prstGeom>
        </p:spPr>
      </p:pic>
      <p:pic>
        <p:nvPicPr>
          <p:cNvPr id="7" name="Image 6" descr="stylo rou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980728"/>
            <a:ext cx="2143125" cy="2143125"/>
          </a:xfrm>
          <a:prstGeom prst="rect">
            <a:avLst/>
          </a:prstGeom>
        </p:spPr>
      </p:pic>
      <p:pic>
        <p:nvPicPr>
          <p:cNvPr id="8" name="Image 7" descr="styl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861048"/>
            <a:ext cx="2304256" cy="2304256"/>
          </a:xfrm>
          <a:prstGeom prst="rect">
            <a:avLst/>
          </a:prstGeom>
        </p:spPr>
      </p:pic>
      <p:pic>
        <p:nvPicPr>
          <p:cNvPr id="9" name="Image 8" descr="taille crayon jaun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91880" y="4077072"/>
            <a:ext cx="2143125" cy="2143125"/>
          </a:xfrm>
          <a:prstGeom prst="rect">
            <a:avLst/>
          </a:prstGeom>
        </p:spPr>
      </p:pic>
      <p:pic>
        <p:nvPicPr>
          <p:cNvPr id="10" name="Image 9" descr="trouss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84168" y="37170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7" y="332656"/>
          <a:ext cx="8352927" cy="61926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3074991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697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 descr="trous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764704"/>
            <a:ext cx="2304256" cy="2304256"/>
          </a:xfrm>
          <a:prstGeom prst="rect">
            <a:avLst/>
          </a:prstGeom>
        </p:spPr>
      </p:pic>
      <p:pic>
        <p:nvPicPr>
          <p:cNvPr id="6" name="Image 5" descr="ve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1052736"/>
            <a:ext cx="2281436" cy="2052407"/>
          </a:xfrm>
          <a:prstGeom prst="rect">
            <a:avLst/>
          </a:prstGeom>
        </p:spPr>
      </p:pic>
      <p:pic>
        <p:nvPicPr>
          <p:cNvPr id="7" name="Image 6" descr="crayons couleu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1052736"/>
            <a:ext cx="2476500" cy="1847850"/>
          </a:xfrm>
          <a:prstGeom prst="rect">
            <a:avLst/>
          </a:prstGeom>
        </p:spPr>
      </p:pic>
      <p:pic>
        <p:nvPicPr>
          <p:cNvPr id="8" name="Image 7" descr="styo feutr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3933056"/>
            <a:ext cx="2362200" cy="1943100"/>
          </a:xfrm>
          <a:prstGeom prst="rect">
            <a:avLst/>
          </a:prstGeom>
        </p:spPr>
      </p:pic>
      <p:pic>
        <p:nvPicPr>
          <p:cNvPr id="9" name="Image 8" descr="taille cray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9872" y="4005064"/>
            <a:ext cx="2095500" cy="2095500"/>
          </a:xfrm>
          <a:prstGeom prst="rect">
            <a:avLst/>
          </a:prstGeom>
        </p:spPr>
      </p:pic>
      <p:pic>
        <p:nvPicPr>
          <p:cNvPr id="10" name="Image 9" descr="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84169" y="3861048"/>
            <a:ext cx="2448272" cy="20220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Affichage à l'écran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blandine</dc:creator>
  <cp:lastModifiedBy>blandine</cp:lastModifiedBy>
  <cp:revision>7</cp:revision>
  <dcterms:created xsi:type="dcterms:W3CDTF">2012-05-20T09:47:08Z</dcterms:created>
  <dcterms:modified xsi:type="dcterms:W3CDTF">2014-11-13T22:05:40Z</dcterms:modified>
</cp:coreProperties>
</file>